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86441" autoAdjust="0"/>
  </p:normalViewPr>
  <p:slideViewPr>
    <p:cSldViewPr>
      <p:cViewPr varScale="1">
        <p:scale>
          <a:sx n="76" d="100"/>
          <a:sy n="76" d="100"/>
        </p:scale>
        <p:origin x="-149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5" y="7819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РМО «Персонифицированное дополнительное образование» </a:t>
            </a:r>
            <a:endParaRPr lang="ru-RU" sz="4000" dirty="0" smtClean="0"/>
          </a:p>
          <a:p>
            <a:pPr algn="ctr">
              <a:buNone/>
            </a:pPr>
            <a:r>
              <a:rPr lang="ru-RU" sz="4000" b="1" dirty="0" smtClean="0"/>
              <a:t> </a:t>
            </a:r>
            <a:endParaRPr lang="ru-RU" sz="4000" dirty="0" smtClean="0"/>
          </a:p>
          <a:p>
            <a:pPr algn="ctr">
              <a:buNone/>
            </a:pPr>
            <a:r>
              <a:rPr lang="ru-RU" sz="4000" b="1" dirty="0" smtClean="0"/>
              <a:t>Тема: «Представление опыта работы с системой ГИС «Навигатор»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>24.02.2022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45005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Внедрение и реализация целевой модели персонифицированного финансирования дополнительного образования в Устьянском районе: опыт, проблемы,</a:t>
            </a:r>
            <a:br>
              <a:rPr lang="ru-RU" dirty="0" smtClean="0"/>
            </a:br>
            <a:r>
              <a:rPr lang="ru-RU" dirty="0" smtClean="0"/>
              <a:t> задачи на 2022 год.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714884"/>
            <a:ext cx="3986218" cy="1714512"/>
          </a:xfrm>
        </p:spPr>
        <p:txBody>
          <a:bodyPr>
            <a:normAutofit/>
          </a:bodyPr>
          <a:lstStyle/>
          <a:p>
            <a:pPr algn="r"/>
            <a:r>
              <a:rPr lang="ru-RU" sz="2200" dirty="0" smtClean="0">
                <a:solidFill>
                  <a:schemeClr val="tx1"/>
                </a:solidFill>
              </a:rPr>
              <a:t>старший методист Устьянского ДЮЦ Зарубина О.Г.</a:t>
            </a:r>
          </a:p>
          <a:p>
            <a:pPr algn="r"/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43309" y="6072206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dirty="0" smtClean="0"/>
              <a:t>24.02.2022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Выдача сертификатов и заключение договоров , январь 2022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3044" r="40514" b="13819"/>
          <a:stretch>
            <a:fillRect/>
          </a:stretch>
        </p:blipFill>
        <p:spPr bwMode="auto">
          <a:xfrm>
            <a:off x="142844" y="1428736"/>
            <a:ext cx="885474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Информация о ГИС АО «Навигатор» на сайтах организаций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9769" y="1071546"/>
            <a:ext cx="6999285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46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Охват детей дополнительным образованием по организациям</a:t>
            </a:r>
            <a:endParaRPr lang="ru-RU" sz="3200" dirty="0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308470" cy="545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Программы для дошкольников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5214974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В районе для детей с 5 лет действует 14 программ:</a:t>
            </a:r>
          </a:p>
          <a:p>
            <a:r>
              <a:rPr lang="ru-RU" dirty="0" smtClean="0"/>
              <a:t>Устьянский ДЮЦ – 6 программ</a:t>
            </a:r>
          </a:p>
          <a:p>
            <a:r>
              <a:rPr lang="ru-RU" dirty="0" err="1" smtClean="0"/>
              <a:t>Монтессори</a:t>
            </a:r>
            <a:r>
              <a:rPr lang="ru-RU" dirty="0" smtClean="0"/>
              <a:t> – 3 программы</a:t>
            </a:r>
            <a:br>
              <a:rPr lang="ru-RU" dirty="0" smtClean="0"/>
            </a:br>
            <a:r>
              <a:rPr lang="ru-RU" dirty="0" err="1" smtClean="0"/>
              <a:t>Осош</a:t>
            </a:r>
            <a:r>
              <a:rPr lang="ru-RU" dirty="0" smtClean="0"/>
              <a:t> 1 – 1 (но для большого количества детей)</a:t>
            </a:r>
          </a:p>
          <a:p>
            <a:r>
              <a:rPr lang="ru-RU" dirty="0" err="1" smtClean="0"/>
              <a:t>Березницкая</a:t>
            </a:r>
            <a:r>
              <a:rPr lang="ru-RU" dirty="0" smtClean="0"/>
              <a:t> - 1</a:t>
            </a:r>
            <a:br>
              <a:rPr lang="ru-RU" dirty="0" smtClean="0"/>
            </a:br>
            <a:r>
              <a:rPr lang="ru-RU" dirty="0" err="1" smtClean="0"/>
              <a:t>Строевская</a:t>
            </a:r>
            <a:r>
              <a:rPr lang="ru-RU" dirty="0" smtClean="0"/>
              <a:t> -1</a:t>
            </a:r>
          </a:p>
          <a:p>
            <a:r>
              <a:rPr lang="ru-RU" dirty="0" smtClean="0"/>
              <a:t>Октябрьская ДЮСШ -2</a:t>
            </a:r>
          </a:p>
          <a:p>
            <a:pPr algn="ctr">
              <a:buNone/>
            </a:pPr>
            <a:r>
              <a:rPr lang="ru-RU" sz="3100" dirty="0" smtClean="0"/>
              <a:t>Организации, которые представляют программы </a:t>
            </a:r>
          </a:p>
          <a:p>
            <a:pPr algn="ctr">
              <a:buNone/>
            </a:pPr>
            <a:r>
              <a:rPr lang="ru-RU" sz="3100" dirty="0" smtClean="0"/>
              <a:t> для детей с  6 лет. </a:t>
            </a:r>
          </a:p>
          <a:p>
            <a:r>
              <a:rPr lang="ru-RU" dirty="0" smtClean="0"/>
              <a:t>Дмитриевская СОШ, </a:t>
            </a:r>
          </a:p>
          <a:p>
            <a:r>
              <a:rPr lang="ru-RU" dirty="0" err="1" smtClean="0"/>
              <a:t>Устьянская</a:t>
            </a:r>
            <a:r>
              <a:rPr lang="ru-RU" dirty="0" smtClean="0"/>
              <a:t> СОШ </a:t>
            </a:r>
          </a:p>
          <a:p>
            <a:r>
              <a:rPr lang="ru-RU" dirty="0" err="1" smtClean="0"/>
              <a:t>Бестужевская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266</TotalTime>
  <Words>79</Words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Внедрение и реализация целевой модели персонифицированного финансирования дополнительного образования в Устьянском районе: опыт, проблемы,  задачи на 2022 год. </vt:lpstr>
      <vt:lpstr>Выдача сертификатов и заключение договоров , январь 2022</vt:lpstr>
      <vt:lpstr>Информация о ГИС АО «Навигатор» на сайтах организаций </vt:lpstr>
      <vt:lpstr>Охват детей дополнительным образованием по организациям</vt:lpstr>
      <vt:lpstr>Программы для дошкольников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и реализация целевой модели персонифицированного финансирования дополнительного образования в Устьянском районе: опыт, проблемы,  задачи на 2022 год. </dc:title>
  <dc:creator>User</dc:creator>
  <cp:lastModifiedBy>User</cp:lastModifiedBy>
  <cp:revision>29</cp:revision>
  <dcterms:created xsi:type="dcterms:W3CDTF">2022-01-27T10:31:45Z</dcterms:created>
  <dcterms:modified xsi:type="dcterms:W3CDTF">2022-02-28T11:42:10Z</dcterms:modified>
</cp:coreProperties>
</file>